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
  </p:notesMasterIdLst>
  <p:handoutMasterIdLst>
    <p:handoutMasterId r:id="rId11"/>
  </p:handoutMasterIdLst>
  <p:sldIdLst>
    <p:sldId id="256" r:id="rId5"/>
    <p:sldId id="927" r:id="rId6"/>
    <p:sldId id="928" r:id="rId7"/>
    <p:sldId id="929" r:id="rId8"/>
    <p:sldId id="930" r:id="rId9"/>
  </p:sldIdLst>
  <p:sldSz cx="9144000" cy="6858000" type="screen4x3"/>
  <p:notesSz cx="7099300" cy="1023461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00CC"/>
    <a:srgbClr val="52B62C"/>
    <a:srgbClr val="F2B800"/>
    <a:srgbClr val="FFCC00"/>
    <a:srgbClr val="F5D61B"/>
    <a:srgbClr val="D4D0BC"/>
    <a:srgbClr val="E7E6E6"/>
    <a:srgbClr val="FFFFFF"/>
    <a:srgbClr val="3A4D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3" autoAdjust="0"/>
    <p:restoredTop sz="89005" autoAdjust="0"/>
  </p:normalViewPr>
  <p:slideViewPr>
    <p:cSldViewPr snapToGrid="0" snapToObjects="1" showGuides="1">
      <p:cViewPr varScale="1">
        <p:scale>
          <a:sx n="78" d="100"/>
          <a:sy n="78" d="100"/>
        </p:scale>
        <p:origin x="1320" y="72"/>
      </p:cViewPr>
      <p:guideLst>
        <p:guide orient="horz" pos="2160"/>
        <p:guide pos="2880"/>
      </p:guideLst>
    </p:cSldViewPr>
  </p:slideViewPr>
  <p:notesTextViewPr>
    <p:cViewPr>
      <p:scale>
        <a:sx n="3" d="2"/>
        <a:sy n="3" d="2"/>
      </p:scale>
      <p:origin x="0" y="0"/>
    </p:cViewPr>
  </p:notesTextViewPr>
  <p:sorterViewPr>
    <p:cViewPr varScale="1">
      <p:scale>
        <a:sx n="1" d="1"/>
        <a:sy n="1" d="1"/>
      </p:scale>
      <p:origin x="0" y="-180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6AB9BDD4-85FA-5244-A9E0-FDB84974B7DF}" type="datetimeFigureOut">
              <a:t>12/03/2017</a:t>
            </a:fld>
            <a:endParaRPr lang="nl-NL"/>
          </a:p>
        </p:txBody>
      </p:sp>
      <p:sp>
        <p:nvSpPr>
          <p:cNvPr id="4" name="Tijdelijke aanduiding voor voettekst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9E7A35CB-7719-BC41-A3E0-C846161C5E84}" type="slidenum">
              <a:t>‹#›</a:t>
            </a:fld>
            <a:endParaRPr lang="nl-NL"/>
          </a:p>
        </p:txBody>
      </p:sp>
    </p:spTree>
    <p:extLst>
      <p:ext uri="{BB962C8B-B14F-4D97-AF65-F5344CB8AC3E}">
        <p14:creationId xmlns:p14="http://schemas.microsoft.com/office/powerpoint/2010/main" val="26180740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F3A8B653-BF25-114F-8A3C-2D1A23550CAA}" type="datetimeFigureOut">
              <a:t>12/03/2017</a:t>
            </a:fld>
            <a:endParaRPr lang="nl-NL"/>
          </a:p>
        </p:txBody>
      </p:sp>
      <p:sp>
        <p:nvSpPr>
          <p:cNvPr id="4" name="Tijdelijke aanduiding voor dia-afbeelding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nl-NL"/>
          </a:p>
        </p:txBody>
      </p:sp>
      <p:sp>
        <p:nvSpPr>
          <p:cNvPr id="5" name="Tijdelijke aanduiding voor notiti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2C9CD15-DFF4-A94F-8509-70594D0B77D2}" type="slidenum">
              <a:t>‹#›</a:t>
            </a:fld>
            <a:endParaRPr lang="nl-NL"/>
          </a:p>
        </p:txBody>
      </p:sp>
    </p:spTree>
    <p:extLst>
      <p:ext uri="{BB962C8B-B14F-4D97-AF65-F5344CB8AC3E}">
        <p14:creationId xmlns:p14="http://schemas.microsoft.com/office/powerpoint/2010/main" val="40862804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2C9CD15-DFF4-A94F-8509-70594D0B77D2}" type="slidenum">
              <a:rPr lang="nl-NL"/>
              <a:t>1</a:t>
            </a:fld>
            <a:endParaRPr lang="nl-NL"/>
          </a:p>
        </p:txBody>
      </p:sp>
    </p:spTree>
    <p:extLst>
      <p:ext uri="{BB962C8B-B14F-4D97-AF65-F5344CB8AC3E}">
        <p14:creationId xmlns:p14="http://schemas.microsoft.com/office/powerpoint/2010/main" val="353511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72C9CD15-DFF4-A94F-8509-70594D0B77D2}" type="slidenum">
              <a:rPr lang="nl-BE" smtClean="0">
                <a:solidFill>
                  <a:prstClr val="black"/>
                </a:solidFill>
              </a:rPr>
              <a:pPr>
                <a:defRPr/>
              </a:pPr>
              <a:t>2</a:t>
            </a:fld>
            <a:endParaRPr lang="nl-BE">
              <a:solidFill>
                <a:prstClr val="black"/>
              </a:solidFill>
            </a:endParaRPr>
          </a:p>
        </p:txBody>
      </p:sp>
    </p:spTree>
    <p:extLst>
      <p:ext uri="{BB962C8B-B14F-4D97-AF65-F5344CB8AC3E}">
        <p14:creationId xmlns:p14="http://schemas.microsoft.com/office/powerpoint/2010/main" val="132202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72C9CD15-DFF4-A94F-8509-70594D0B77D2}" type="slidenum">
              <a:rPr lang="nl-BE" smtClean="0">
                <a:solidFill>
                  <a:prstClr val="black"/>
                </a:solidFill>
              </a:rPr>
              <a:pPr>
                <a:defRPr/>
              </a:pPr>
              <a:t>5</a:t>
            </a:fld>
            <a:endParaRPr lang="nl-BE">
              <a:solidFill>
                <a:prstClr val="black"/>
              </a:solidFill>
            </a:endParaRPr>
          </a:p>
        </p:txBody>
      </p:sp>
    </p:spTree>
    <p:extLst>
      <p:ext uri="{BB962C8B-B14F-4D97-AF65-F5344CB8AC3E}">
        <p14:creationId xmlns:p14="http://schemas.microsoft.com/office/powerpoint/2010/main" val="12575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7" name="Groeperen 6"/>
          <p:cNvGrpSpPr/>
          <p:nvPr userDrawn="1"/>
        </p:nvGrpSpPr>
        <p:grpSpPr>
          <a:xfrm>
            <a:off x="640844" y="4793484"/>
            <a:ext cx="2472304" cy="754380"/>
            <a:chOff x="685800" y="5715000"/>
            <a:chExt cx="2747004" cy="838200"/>
          </a:xfrm>
        </p:grpSpPr>
        <p:pic>
          <p:nvPicPr>
            <p:cNvPr id="8" name="Afbeelding 7" descr="FS-symbooltjes.jpg"/>
            <p:cNvPicPr>
              <a:picLocks noChangeAspect="1"/>
            </p:cNvPicPr>
            <p:nvPr userDrawn="1"/>
          </p:nvPicPr>
          <p:blipFill>
            <a:blip r:embed="rId2" cstate="email">
              <a:grayscl/>
              <a:lum/>
              <a:alphaModFix amt="40000"/>
              <a:extLst>
                <a:ext uri="{28A0092B-C50C-407E-A947-70E740481C1C}">
                  <a14:useLocalDpi xmlns:a14="http://schemas.microsoft.com/office/drawing/2010/main"/>
                </a:ext>
              </a:extLst>
            </a:blip>
            <a:srcRect/>
            <a:stretch>
              <a:fillRect/>
            </a:stretch>
          </p:blipFill>
          <p:spPr>
            <a:xfrm>
              <a:off x="685800" y="5715000"/>
              <a:ext cx="866785" cy="831215"/>
            </a:xfrm>
            <a:prstGeom prst="rect">
              <a:avLst/>
            </a:prstGeom>
          </p:spPr>
        </p:pic>
        <p:pic>
          <p:nvPicPr>
            <p:cNvPr id="9" name="Afbeelding 8" descr="FS-symbooltjes.jpg"/>
            <p:cNvPicPr>
              <a:picLocks noChangeAspect="1"/>
            </p:cNvPicPr>
            <p:nvPr userDrawn="1"/>
          </p:nvPicPr>
          <p:blipFill>
            <a:blip r:embed="rId3" cstate="email">
              <a:grayscl/>
              <a:lum/>
              <a:alphaModFix amt="40000"/>
              <a:extLst>
                <a:ext uri="{28A0092B-C50C-407E-A947-70E740481C1C}">
                  <a14:useLocalDpi xmlns:a14="http://schemas.microsoft.com/office/drawing/2010/main"/>
                </a:ext>
              </a:extLst>
            </a:blip>
            <a:srcRect/>
            <a:stretch>
              <a:fillRect/>
            </a:stretch>
          </p:blipFill>
          <p:spPr>
            <a:xfrm>
              <a:off x="1666890" y="5721985"/>
              <a:ext cx="800095" cy="831215"/>
            </a:xfrm>
            <a:prstGeom prst="rect">
              <a:avLst/>
            </a:prstGeom>
          </p:spPr>
        </p:pic>
        <p:pic>
          <p:nvPicPr>
            <p:cNvPr id="10" name="Afbeelding 9" descr="FS-symbooltjes.jpg"/>
            <p:cNvPicPr>
              <a:picLocks noChangeAspect="1"/>
            </p:cNvPicPr>
            <p:nvPr userDrawn="1"/>
          </p:nvPicPr>
          <p:blipFill>
            <a:blip r:embed="rId4" cstate="email">
              <a:grayscl/>
              <a:lum/>
              <a:alphaModFix amt="40000"/>
              <a:extLst>
                <a:ext uri="{28A0092B-C50C-407E-A947-70E740481C1C}">
                  <a14:useLocalDpi xmlns:a14="http://schemas.microsoft.com/office/drawing/2010/main"/>
                </a:ext>
              </a:extLst>
            </a:blip>
            <a:srcRect/>
            <a:stretch>
              <a:fillRect/>
            </a:stretch>
          </p:blipFill>
          <p:spPr>
            <a:xfrm>
              <a:off x="2619385" y="5715000"/>
              <a:ext cx="813419" cy="831215"/>
            </a:xfrm>
            <a:prstGeom prst="rect">
              <a:avLst/>
            </a:prstGeom>
          </p:spPr>
        </p:pic>
      </p:grpSp>
      <p:sp>
        <p:nvSpPr>
          <p:cNvPr id="2" name="Titel 1"/>
          <p:cNvSpPr>
            <a:spLocks noGrp="1"/>
          </p:cNvSpPr>
          <p:nvPr>
            <p:ph type="ctrTitle"/>
          </p:nvPr>
        </p:nvSpPr>
        <p:spPr>
          <a:xfrm>
            <a:off x="685800" y="1213707"/>
            <a:ext cx="7772400" cy="2386744"/>
          </a:xfrm>
        </p:spPr>
        <p:txBody>
          <a:bodyPr anchor="b" anchorCtr="0">
            <a:normAutofit/>
          </a:bodyPr>
          <a:lstStyle>
            <a:lvl1pPr>
              <a:defRPr sz="6000"/>
            </a:lvl1pPr>
          </a:lstStyle>
          <a:p>
            <a:r>
              <a:rPr lang="nl-BE"/>
              <a:t>Titelstijl van model bewerken</a:t>
            </a:r>
            <a:endParaRPr lang="nl-NL"/>
          </a:p>
        </p:txBody>
      </p:sp>
      <p:sp>
        <p:nvSpPr>
          <p:cNvPr id="3" name="Subtitel 2"/>
          <p:cNvSpPr>
            <a:spLocks noGrp="1"/>
          </p:cNvSpPr>
          <p:nvPr>
            <p:ph type="subTitle" idx="1" hasCustomPrompt="1"/>
          </p:nvPr>
        </p:nvSpPr>
        <p:spPr>
          <a:xfrm>
            <a:off x="685800" y="3717630"/>
            <a:ext cx="7772400" cy="1036051"/>
          </a:xfrm>
        </p:spPr>
        <p:txBody>
          <a:bodyPr>
            <a:normAutofit/>
          </a:bodyPr>
          <a:lstStyle>
            <a:lvl1pPr marL="0" indent="0" algn="l">
              <a:buNone/>
              <a:defRPr sz="2800" b="1" i="1">
                <a:solidFill>
                  <a:srgbClr val="52B62C"/>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Ondertitel</a:t>
            </a:r>
            <a:endParaRPr lang="nl-NL"/>
          </a:p>
        </p:txBody>
      </p:sp>
      <p:pic>
        <p:nvPicPr>
          <p:cNvPr id="13" name="FS.jpg"/>
          <p:cNvPicPr/>
          <p:nvPr userDrawn="1"/>
        </p:nvPicPr>
        <p:blipFill>
          <a:blip r:embed="rId5" cstate="email">
            <a:extLst>
              <a:ext uri="{28A0092B-C50C-407E-A947-70E740481C1C}">
                <a14:useLocalDpi xmlns:a14="http://schemas.microsoft.com/office/drawing/2010/main"/>
              </a:ext>
            </a:extLst>
          </a:blip>
          <a:srcRect/>
          <a:stretch>
            <a:fillRect/>
          </a:stretch>
        </p:blipFill>
        <p:spPr>
          <a:xfrm>
            <a:off x="6500443" y="5257800"/>
            <a:ext cx="2110157" cy="1348147"/>
          </a:xfrm>
          <a:prstGeom prst="rect">
            <a:avLst/>
          </a:prstGeom>
          <a:ln w="12700">
            <a:miter lim="400000"/>
          </a:ln>
        </p:spPr>
      </p:pic>
      <p:sp>
        <p:nvSpPr>
          <p:cNvPr id="17" name="Tijdelijke aanduiding voor inhoud 16"/>
          <p:cNvSpPr>
            <a:spLocks noGrp="1"/>
          </p:cNvSpPr>
          <p:nvPr>
            <p:ph sz="quarter" idx="10" hasCustomPrompt="1"/>
          </p:nvPr>
        </p:nvSpPr>
        <p:spPr>
          <a:xfrm>
            <a:off x="685800" y="5548313"/>
            <a:ext cx="5814643" cy="1057275"/>
          </a:xfrm>
        </p:spPr>
        <p:txBody>
          <a:bodyPr>
            <a:normAutofit/>
          </a:bodyPr>
          <a:lstStyle>
            <a:lvl1pPr>
              <a:buFont typeface="Arial"/>
              <a:buNone/>
              <a:defRPr sz="2000" b="0" i="0" baseline="0">
                <a:solidFill>
                  <a:srgbClr val="595959"/>
                </a:solidFill>
                <a:latin typeface="Helvetica Neue Light"/>
                <a:cs typeface="Helvetica Neue Light"/>
              </a:defRPr>
            </a:lvl1pPr>
          </a:lstStyle>
          <a:p>
            <a:pPr lvl="0"/>
            <a:r>
              <a:rPr lang="nl-BE"/>
              <a:t>Naam - Datum - Locatie</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22201" cy="1143000"/>
          </a:xfrm>
        </p:spPr>
        <p:txBody>
          <a:bodyPr/>
          <a:lstStyle/>
          <a:p>
            <a:r>
              <a:rPr lang="nl-BE"/>
              <a:t>Titelstijl van model bewerken</a:t>
            </a:r>
            <a:endParaRPr lang="nl-NL"/>
          </a:p>
        </p:txBody>
      </p:sp>
      <p:sp>
        <p:nvSpPr>
          <p:cNvPr id="3" name="Tijdelijke aanduiding voor inhoud 2"/>
          <p:cNvSpPr>
            <a:spLocks noGrp="1"/>
          </p:cNvSpPr>
          <p:nvPr>
            <p:ph idx="1" hasCustomPrompt="1"/>
          </p:nvPr>
        </p:nvSpPr>
        <p:spPr>
          <a:xfrm>
            <a:off x="457200" y="1600200"/>
            <a:ext cx="8229600" cy="4525963"/>
          </a:xfrm>
        </p:spPr>
        <p:txBody>
          <a:bodyPr/>
          <a:lstStyle>
            <a:lvl1pPr>
              <a:defRPr baseline="0"/>
            </a:lvl1pPr>
          </a:lstStyle>
          <a:p>
            <a:pPr lvl="0"/>
            <a:r>
              <a:rPr lang="nl-BE"/>
              <a:t>Eerste niveau</a:t>
            </a:r>
          </a:p>
          <a:p>
            <a:pPr lvl="1"/>
            <a:r>
              <a:rPr lang="nl-BE"/>
              <a:t>Tweede niveau</a:t>
            </a:r>
          </a:p>
          <a:p>
            <a:pPr lvl="2"/>
            <a:r>
              <a:rPr lang="nl-BE"/>
              <a:t>Derde niveau</a:t>
            </a:r>
          </a:p>
          <a:p>
            <a:pPr lvl="3"/>
            <a:r>
              <a:rPr lang="nl-BE"/>
              <a:t>Vierde niveau</a:t>
            </a:r>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8" name="Titel 1"/>
          <p:cNvSpPr>
            <a:spLocks noGrp="1"/>
          </p:cNvSpPr>
          <p:nvPr>
            <p:ph type="title"/>
          </p:nvPr>
        </p:nvSpPr>
        <p:spPr>
          <a:xfrm>
            <a:off x="457200" y="274638"/>
            <a:ext cx="7522201" cy="1143000"/>
          </a:xfrm>
        </p:spPr>
        <p:txBody>
          <a:bodyPr/>
          <a:lstStyle/>
          <a:p>
            <a:r>
              <a:rPr lang="nl-BE"/>
              <a:t>Titelstijl van model bewerken</a:t>
            </a:r>
            <a:endParaRPr lang="nl-NL"/>
          </a:p>
        </p:txBody>
      </p:sp>
      <p:pic>
        <p:nvPicPr>
          <p:cNvPr id="9" name="Afbeelding 8"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10"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p:cNvSpPr>
            <a:spLocks noGrp="1"/>
          </p:cNvSpPr>
          <p:nvPr>
            <p:ph type="title"/>
          </p:nvPr>
        </p:nvSpPr>
        <p:spPr>
          <a:xfrm>
            <a:off x="457200" y="274638"/>
            <a:ext cx="7522201" cy="1143000"/>
          </a:xfrm>
        </p:spPr>
        <p:txBody>
          <a:bodyPr/>
          <a:lstStyle/>
          <a:p>
            <a:r>
              <a:rPr lang="nl-BE"/>
              <a:t>Titelstijl van model bewerken</a:t>
            </a:r>
            <a:endParaRPr lang="nl-NL"/>
          </a:p>
        </p:txBody>
      </p:sp>
      <p:pic>
        <p:nvPicPr>
          <p:cNvPr id="7" name="Afbeelding 6" descr="FS s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2920" y="304800"/>
            <a:ext cx="792480" cy="706120"/>
          </a:xfrm>
          <a:prstGeom prst="rect">
            <a:avLst/>
          </a:prstGeom>
        </p:spPr>
      </p:pic>
      <p:sp>
        <p:nvSpPr>
          <p:cNvPr id="8"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Titel</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Eerste niveau</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Tijdelijke aanduiding voor dianummer 6"/>
          <p:cNvSpPr>
            <a:spLocks noGrp="1"/>
          </p:cNvSpPr>
          <p:nvPr>
            <p:ph type="sldNum" sz="quarter" idx="4"/>
          </p:nvPr>
        </p:nvSpPr>
        <p:spPr>
          <a:xfrm>
            <a:off x="6553200" y="6356350"/>
            <a:ext cx="2133600" cy="365125"/>
          </a:xfrm>
          <a:custGeom>
            <a:avLst/>
            <a:gdLst>
              <a:gd name="connsiteX0" fmla="*/ 0 w 2133600"/>
              <a:gd name="connsiteY0" fmla="*/ 0 h 365125"/>
              <a:gd name="connsiteX1" fmla="*/ 2133600 w 2133600"/>
              <a:gd name="connsiteY1" fmla="*/ 0 h 365125"/>
              <a:gd name="connsiteX2" fmla="*/ 2133600 w 2133600"/>
              <a:gd name="connsiteY2" fmla="*/ 365125 h 365125"/>
              <a:gd name="connsiteX3" fmla="*/ 0 w 2133600"/>
              <a:gd name="connsiteY3" fmla="*/ 365125 h 365125"/>
              <a:gd name="connsiteX4" fmla="*/ 0 w 21336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65125">
                <a:moveTo>
                  <a:pt x="0" y="0"/>
                </a:moveTo>
                <a:lnTo>
                  <a:pt x="2133600" y="0"/>
                </a:lnTo>
                <a:lnTo>
                  <a:pt x="2133600" y="365125"/>
                </a:lnTo>
                <a:lnTo>
                  <a:pt x="0" y="365125"/>
                </a:lnTo>
                <a:lnTo>
                  <a:pt x="0" y="0"/>
                </a:lnTo>
                <a:close/>
              </a:path>
            </a:pathLst>
          </a:custGeom>
        </p:spPr>
        <p:txBody>
          <a:bodyPr vert="horz" lIns="91440" tIns="45720" rIns="91440" bIns="45720" rtlCol="0" anchor="ctr"/>
          <a:lstStyle>
            <a:lvl1pPr algn="r">
              <a:defRPr sz="1400">
                <a:solidFill>
                  <a:srgbClr val="52B62C"/>
                </a:solidFill>
                <a:latin typeface="Helvetica Neue"/>
                <a:cs typeface="Helvetica Neue"/>
              </a:defRPr>
            </a:lvl1pPr>
          </a:lstStyle>
          <a:p>
            <a:fld id="{9331019C-3939-5F43-B75D-CFD4E736BA37}" type="slidenum">
              <a:rPr lang="nl-NL"/>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dt="0"/>
  <p:txStyles>
    <p:titleStyle>
      <a:lvl1pPr algn="l" defTabSz="457200" rtl="0" eaLnBrk="1" latinLnBrk="0" hangingPunct="1">
        <a:spcBef>
          <a:spcPct val="0"/>
        </a:spcBef>
        <a:buNone/>
        <a:defRPr sz="4800" b="0" i="0" kern="1200">
          <a:solidFill>
            <a:srgbClr val="58735D"/>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Clr>
          <a:srgbClr val="52B62C"/>
        </a:buClr>
        <a:buSzPct val="90000"/>
        <a:buFontTx/>
        <a:buBlip>
          <a:blip r:embed="rId6"/>
        </a:buBlip>
        <a:defRPr sz="3200" b="0" i="0" kern="1200">
          <a:solidFill>
            <a:srgbClr val="3A4D3E"/>
          </a:solidFill>
          <a:latin typeface="Helvetica Neue"/>
          <a:ea typeface="+mn-ea"/>
          <a:cs typeface="Helvetica Neue"/>
        </a:defRPr>
      </a:lvl1pPr>
      <a:lvl2pPr marL="742950" indent="-285750" algn="l" defTabSz="457200" rtl="0" eaLnBrk="1" latinLnBrk="0" hangingPunct="1">
        <a:spcBef>
          <a:spcPct val="20000"/>
        </a:spcBef>
        <a:buClr>
          <a:srgbClr val="52B62C"/>
        </a:buClr>
        <a:buFont typeface="Arial"/>
        <a:buChar char="•"/>
        <a:defRPr sz="2800" b="0" i="0" kern="1200">
          <a:solidFill>
            <a:srgbClr val="3A4D3E"/>
          </a:solidFill>
          <a:latin typeface="Helvetica Neue"/>
          <a:ea typeface="+mn-ea"/>
          <a:cs typeface="Helvetica Neue"/>
        </a:defRPr>
      </a:lvl2pPr>
      <a:lvl3pPr marL="1143000" indent="-228600" algn="l" defTabSz="457200" rtl="0" eaLnBrk="1" latinLnBrk="0" hangingPunct="1">
        <a:spcBef>
          <a:spcPct val="20000"/>
        </a:spcBef>
        <a:buClr>
          <a:srgbClr val="52B62C"/>
        </a:buClr>
        <a:buFont typeface="Arial"/>
        <a:buChar char="•"/>
        <a:defRPr sz="2400" b="0" i="0" kern="1200">
          <a:solidFill>
            <a:srgbClr val="3A4D3E"/>
          </a:solidFill>
          <a:latin typeface="Helvetica Neue"/>
          <a:ea typeface="+mn-ea"/>
          <a:cs typeface="Helvetica Neue"/>
        </a:defRPr>
      </a:lvl3pPr>
      <a:lvl4pPr marL="1600200" indent="-228600" algn="l" defTabSz="457200" rtl="0" eaLnBrk="1" latinLnBrk="0" hangingPunct="1">
        <a:spcBef>
          <a:spcPct val="20000"/>
        </a:spcBef>
        <a:buClr>
          <a:srgbClr val="52B62C"/>
        </a:buClr>
        <a:buFont typeface="Arial"/>
        <a:buChar char="–"/>
        <a:defRPr sz="2000" b="0" i="0" kern="1200">
          <a:solidFill>
            <a:srgbClr val="3A4D3E"/>
          </a:solidFill>
          <a:latin typeface="Helvetica Neue"/>
          <a:ea typeface="+mn-ea"/>
          <a:cs typeface="Helvetica Neue"/>
        </a:defRPr>
      </a:lvl4pPr>
      <a:lvl5pPr marL="2057400" indent="-228600" algn="l" defTabSz="457200" rtl="0" eaLnBrk="1" latinLnBrk="0" hangingPunct="1">
        <a:spcBef>
          <a:spcPct val="20000"/>
        </a:spcBef>
        <a:buClr>
          <a:srgbClr val="52B62C"/>
        </a:buClr>
        <a:buFont typeface="Arial"/>
        <a:buChar char="»"/>
        <a:defRPr sz="2000" b="0" i="0" kern="1200">
          <a:solidFill>
            <a:srgbClr val="3A4D3E"/>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3600" b="1" dirty="0"/>
              <a:t>Workshop – dromen delen</a:t>
            </a:r>
          </a:p>
        </p:txBody>
      </p:sp>
      <p:sp>
        <p:nvSpPr>
          <p:cNvPr id="3" name="Subtitel 2"/>
          <p:cNvSpPr>
            <a:spLocks noGrp="1"/>
          </p:cNvSpPr>
          <p:nvPr>
            <p:ph type="subTitle" idx="1"/>
          </p:nvPr>
        </p:nvSpPr>
        <p:spPr/>
        <p:txBody>
          <a:bodyPr/>
          <a:lstStyle/>
          <a:p>
            <a:endParaRPr lang="nl-NL" dirty="0"/>
          </a:p>
        </p:txBody>
      </p:sp>
      <p:sp>
        <p:nvSpPr>
          <p:cNvPr id="4" name="Tijdelijke aanduiding voor inhoud 3"/>
          <p:cNvSpPr>
            <a:spLocks noGrp="1"/>
          </p:cNvSpPr>
          <p:nvPr>
            <p:ph sz="quarter" idx="10"/>
          </p:nvPr>
        </p:nvSpPr>
        <p:spPr/>
        <p:txBody>
          <a:bodyPr>
            <a:normAutofit/>
          </a:bodyPr>
          <a:lstStyle/>
          <a:p>
            <a:endParaRPr lang="nl-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72144" y="0"/>
            <a:ext cx="10244666" cy="6858000"/>
          </a:xfrm>
          <a:prstGeom prst="rect">
            <a:avLst/>
          </a:prstGeom>
        </p:spPr>
      </p:pic>
      <p:sp>
        <p:nvSpPr>
          <p:cNvPr id="2" name="Title 1"/>
          <p:cNvSpPr>
            <a:spLocks noGrp="1"/>
          </p:cNvSpPr>
          <p:nvPr>
            <p:ph type="title"/>
          </p:nvPr>
        </p:nvSpPr>
        <p:spPr/>
        <p:txBody>
          <a:bodyPr/>
          <a:lstStyle/>
          <a:p>
            <a:r>
              <a:rPr lang="nl-BE" b="1" dirty="0">
                <a:solidFill>
                  <a:srgbClr val="70AD47"/>
                </a:solidFill>
                <a:latin typeface="Chalkduster"/>
              </a:rPr>
              <a:t>Dromen …</a:t>
            </a:r>
            <a:endParaRPr lang="nl-BE" dirty="0">
              <a:solidFill>
                <a:schemeClr val="bg1"/>
              </a:solidFill>
            </a:endParaRPr>
          </a:p>
        </p:txBody>
      </p:sp>
      <p:sp>
        <p:nvSpPr>
          <p:cNvPr id="4" name="Slide Number Placeholder 3"/>
          <p:cNvSpPr>
            <a:spLocks noGrp="1"/>
          </p:cNvSpPr>
          <p:nvPr>
            <p:ph type="sldNum" sz="quarter" idx="4"/>
          </p:nvPr>
        </p:nvSpPr>
        <p:spPr/>
        <p:txBody>
          <a:bodyPr/>
          <a:lstStyle/>
          <a:p>
            <a:pPr>
              <a:defRPr/>
            </a:pPr>
            <a:fld id="{9331019C-3939-5F43-B75D-CFD4E736BA37}" type="slidenum">
              <a:rPr lang="nl-NL" smtClean="0"/>
              <a:pPr>
                <a:defRPr/>
              </a:pPr>
              <a:t>2</a:t>
            </a:fld>
            <a:endParaRPr lang="nl-NL"/>
          </a:p>
        </p:txBody>
      </p:sp>
      <p:sp>
        <p:nvSpPr>
          <p:cNvPr id="5" name="Cloud Callout 4"/>
          <p:cNvSpPr/>
          <p:nvPr/>
        </p:nvSpPr>
        <p:spPr>
          <a:xfrm>
            <a:off x="4768646" y="-100362"/>
            <a:ext cx="5170202" cy="3069703"/>
          </a:xfrm>
          <a:prstGeom prst="cloudCallout">
            <a:avLst>
              <a:gd name="adj1" fmla="val -53289"/>
              <a:gd name="adj2" fmla="val 42760"/>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dirty="0">
                <a:solidFill>
                  <a:prstClr val="white"/>
                </a:solidFill>
              </a:rPr>
              <a:t>Stel: binnen 3-4 jaar komt een opnameploeg van de VRT op onze school een reportage draaien die toont hoe wij als team de visie van de school voor onze community concreet in de praktijk brengen - wat kan zij dan in beeld brengen?</a:t>
            </a:r>
          </a:p>
        </p:txBody>
      </p:sp>
      <p:sp>
        <p:nvSpPr>
          <p:cNvPr id="7" name="Cloud Callout 6"/>
          <p:cNvSpPr/>
          <p:nvPr/>
        </p:nvSpPr>
        <p:spPr>
          <a:xfrm>
            <a:off x="6070600" y="4419600"/>
            <a:ext cx="3510816" cy="2119312"/>
          </a:xfrm>
          <a:prstGeom prst="cloudCallout">
            <a:avLst>
              <a:gd name="adj1" fmla="val -46327"/>
              <a:gd name="adj2" fmla="val -51280"/>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nl-BE" dirty="0">
                <a:solidFill>
                  <a:prstClr val="white"/>
                </a:solidFill>
              </a:rPr>
              <a:t>Denk los van beperkende systemen.</a:t>
            </a:r>
          </a:p>
        </p:txBody>
      </p:sp>
    </p:spTree>
    <p:extLst>
      <p:ext uri="{BB962C8B-B14F-4D97-AF65-F5344CB8AC3E}">
        <p14:creationId xmlns:p14="http://schemas.microsoft.com/office/powerpoint/2010/main" val="34666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266171"/>
            <a:ext cx="8805333" cy="1143000"/>
          </a:xfrm>
        </p:spPr>
        <p:txBody>
          <a:bodyPr>
            <a:normAutofit fontScale="90000"/>
          </a:bodyPr>
          <a:lstStyle/>
          <a:p>
            <a:r>
              <a:rPr lang="nl-BE" sz="5300" b="1" dirty="0">
                <a:solidFill>
                  <a:srgbClr val="52B62C"/>
                </a:solidFill>
                <a:latin typeface="Chalkduster"/>
              </a:rPr>
              <a:t>Enkele thema’s die zij in beeld willen brengen </a:t>
            </a:r>
            <a:r>
              <a:rPr lang="nl-BE" b="1" dirty="0">
                <a:solidFill>
                  <a:srgbClr val="52B62C"/>
                </a:solidFill>
              </a:rPr>
              <a:t>...</a:t>
            </a:r>
          </a:p>
        </p:txBody>
      </p:sp>
      <p:sp>
        <p:nvSpPr>
          <p:cNvPr id="3" name="Content Placeholder 2"/>
          <p:cNvSpPr>
            <a:spLocks noGrp="1"/>
          </p:cNvSpPr>
          <p:nvPr>
            <p:ph idx="1"/>
          </p:nvPr>
        </p:nvSpPr>
        <p:spPr>
          <a:xfrm>
            <a:off x="457200" y="1745190"/>
            <a:ext cx="8229600" cy="5121275"/>
          </a:xfrm>
        </p:spPr>
        <p:txBody>
          <a:bodyPr>
            <a:normAutofit fontScale="70000" lnSpcReduction="20000"/>
          </a:bodyPr>
          <a:lstStyle/>
          <a:p>
            <a:r>
              <a:rPr lang="nl-BE" dirty="0"/>
              <a:t>Welke zaken zien zij ons doen met leerlingen, ouders en partners waardoor wij duidelijk maken dat wij in onze waarden verder gaan dan de norm ?</a:t>
            </a:r>
          </a:p>
          <a:p>
            <a:r>
              <a:rPr lang="nl-BE" dirty="0"/>
              <a:t>Op welke manier leren de kinderen bij en werken zij toe naar een uiteindelijke kwalificatie ?</a:t>
            </a:r>
          </a:p>
          <a:p>
            <a:r>
              <a:rPr lang="nl-BE" dirty="0"/>
              <a:t>Op welke manier werken wij met de kinderen samen ? Welke rol spelen wij als leerkracht? Welke werkvormen zie je ? Waar werken wij ?</a:t>
            </a:r>
          </a:p>
          <a:p>
            <a:r>
              <a:rPr lang="nl-BE" dirty="0"/>
              <a:t>Hoe werken wij als leerkrachten samen om de kinderen te kwalificeren, talenten te ontwikkelen en leervermogen te stimuleren ?</a:t>
            </a:r>
          </a:p>
          <a:p>
            <a:r>
              <a:rPr lang="nl-BE" dirty="0"/>
              <a:t>Hoe werken wij samen met de ouders, bedrijven en andere partijen om een betrokken gemeenschap te creëren die samen helpt om kinderen te leren leven en leren?</a:t>
            </a:r>
          </a:p>
          <a:p>
            <a:r>
              <a:rPr lang="nl-BE" dirty="0"/>
              <a:t>Welke tendenzen en evoluties hebben wij ter harte genomen en in ons voordeel (en het voordeel van het kind) omgezet ?</a:t>
            </a:r>
          </a:p>
          <a:p>
            <a:r>
              <a:rPr lang="nl-BE" dirty="0"/>
              <a:t>...</a:t>
            </a:r>
          </a:p>
        </p:txBody>
      </p:sp>
      <p:sp>
        <p:nvSpPr>
          <p:cNvPr id="4" name="Slide Number Placeholder 3"/>
          <p:cNvSpPr>
            <a:spLocks noGrp="1"/>
          </p:cNvSpPr>
          <p:nvPr>
            <p:ph type="sldNum" sz="quarter" idx="4"/>
          </p:nvPr>
        </p:nvSpPr>
        <p:spPr/>
        <p:txBody>
          <a:bodyPr/>
          <a:lstStyle/>
          <a:p>
            <a:pPr>
              <a:defRPr/>
            </a:pPr>
            <a:fld id="{9331019C-3939-5F43-B75D-CFD4E736BA37}" type="slidenum">
              <a:rPr lang="nl-NL" smtClean="0"/>
              <a:pPr>
                <a:defRPr/>
              </a:pPr>
              <a:t>3</a:t>
            </a:fld>
            <a:endParaRPr lang="nl-NL"/>
          </a:p>
        </p:txBody>
      </p:sp>
    </p:spTree>
    <p:extLst>
      <p:ext uri="{BB962C8B-B14F-4D97-AF65-F5344CB8AC3E}">
        <p14:creationId xmlns:p14="http://schemas.microsoft.com/office/powerpoint/2010/main" val="42004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1" dirty="0">
                <a:solidFill>
                  <a:srgbClr val="52B62C"/>
                </a:solidFill>
                <a:latin typeface="Chalkduster"/>
              </a:rPr>
              <a:t>Opdracht – dromen</a:t>
            </a:r>
          </a:p>
        </p:txBody>
      </p:sp>
      <p:sp>
        <p:nvSpPr>
          <p:cNvPr id="3" name="Content Placeholder 2"/>
          <p:cNvSpPr>
            <a:spLocks noGrp="1"/>
          </p:cNvSpPr>
          <p:nvPr>
            <p:ph idx="1"/>
          </p:nvPr>
        </p:nvSpPr>
        <p:spPr>
          <a:xfrm>
            <a:off x="457200" y="1624012"/>
            <a:ext cx="8229600" cy="4525963"/>
          </a:xfrm>
        </p:spPr>
        <p:txBody>
          <a:bodyPr/>
          <a:lstStyle/>
          <a:p>
            <a:r>
              <a:rPr lang="nl-BE" dirty="0"/>
              <a:t>Omschrijf wat zij in beeld kunnen brengen</a:t>
            </a:r>
          </a:p>
          <a:p>
            <a:r>
              <a:rPr lang="nl-BE" dirty="0"/>
              <a:t>Doe dit op een manier die je kunt </a:t>
            </a:r>
            <a:r>
              <a:rPr lang="nl-BE" b="1" dirty="0">
                <a:solidFill>
                  <a:srgbClr val="52B62C"/>
                </a:solidFill>
              </a:rPr>
              <a:t>delen</a:t>
            </a:r>
            <a:r>
              <a:rPr lang="nl-BE" dirty="0">
                <a:solidFill>
                  <a:srgbClr val="52B62C"/>
                </a:solidFill>
              </a:rPr>
              <a:t> </a:t>
            </a:r>
            <a:r>
              <a:rPr lang="nl-BE" dirty="0"/>
              <a:t>met een andere groep (tafel)</a:t>
            </a:r>
          </a:p>
          <a:p>
            <a:pPr lvl="1"/>
            <a:r>
              <a:rPr lang="nl-BE" dirty="0"/>
              <a:t>(Want dat ga je straks ook doen)</a:t>
            </a:r>
          </a:p>
          <a:p>
            <a:r>
              <a:rPr lang="nl-BE" dirty="0"/>
              <a:t>Wees zowel </a:t>
            </a:r>
            <a:r>
              <a:rPr lang="nl-BE" b="1" dirty="0">
                <a:solidFill>
                  <a:srgbClr val="52B62C"/>
                </a:solidFill>
              </a:rPr>
              <a:t>concreet</a:t>
            </a:r>
            <a:r>
              <a:rPr lang="nl-BE" dirty="0">
                <a:solidFill>
                  <a:srgbClr val="92D050"/>
                </a:solidFill>
              </a:rPr>
              <a:t> </a:t>
            </a:r>
            <a:r>
              <a:rPr lang="nl-BE" dirty="0"/>
              <a:t>als </a:t>
            </a:r>
            <a:r>
              <a:rPr lang="nl-BE" b="1" dirty="0">
                <a:solidFill>
                  <a:srgbClr val="52B62C"/>
                </a:solidFill>
              </a:rPr>
              <a:t>creatief</a:t>
            </a:r>
          </a:p>
          <a:p>
            <a:r>
              <a:rPr lang="nl-BE" dirty="0"/>
              <a:t>30’ voorbereidingstijd</a:t>
            </a:r>
          </a:p>
          <a:p>
            <a:endParaRPr lang="nl-BE" dirty="0">
              <a:solidFill>
                <a:schemeClr val="accent6"/>
              </a:solidFill>
            </a:endParaRPr>
          </a:p>
          <a:p>
            <a:pPr marL="0" indent="0">
              <a:buNone/>
            </a:pPr>
            <a:endParaRPr lang="nl-BE" dirty="0">
              <a:solidFill>
                <a:schemeClr val="accent6"/>
              </a:solidFill>
            </a:endParaRPr>
          </a:p>
        </p:txBody>
      </p:sp>
      <p:sp>
        <p:nvSpPr>
          <p:cNvPr id="4" name="Slide Number Placeholder 3"/>
          <p:cNvSpPr>
            <a:spLocks noGrp="1"/>
          </p:cNvSpPr>
          <p:nvPr>
            <p:ph type="sldNum" sz="quarter" idx="4"/>
          </p:nvPr>
        </p:nvSpPr>
        <p:spPr/>
        <p:txBody>
          <a:bodyPr/>
          <a:lstStyle/>
          <a:p>
            <a:pPr>
              <a:defRPr/>
            </a:pPr>
            <a:fld id="{9331019C-3939-5F43-B75D-CFD4E736BA37}" type="slidenum">
              <a:rPr lang="nl-NL" smtClean="0"/>
              <a:pPr>
                <a:defRPr/>
              </a:pPr>
              <a:t>4</a:t>
            </a:fld>
            <a:endParaRPr lang="nl-NL"/>
          </a:p>
        </p:txBody>
      </p:sp>
    </p:spTree>
    <p:extLst>
      <p:ext uri="{BB962C8B-B14F-4D97-AF65-F5344CB8AC3E}">
        <p14:creationId xmlns:p14="http://schemas.microsoft.com/office/powerpoint/2010/main" val="147793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1" dirty="0">
                <a:solidFill>
                  <a:srgbClr val="52B62C"/>
                </a:solidFill>
                <a:latin typeface="Chalkduster"/>
              </a:rPr>
              <a:t>En ?</a:t>
            </a:r>
          </a:p>
        </p:txBody>
      </p:sp>
      <p:sp>
        <p:nvSpPr>
          <p:cNvPr id="3" name="Content Placeholder 2"/>
          <p:cNvSpPr>
            <a:spLocks noGrp="1"/>
          </p:cNvSpPr>
          <p:nvPr>
            <p:ph idx="1"/>
          </p:nvPr>
        </p:nvSpPr>
        <p:spPr/>
        <p:txBody>
          <a:bodyPr>
            <a:normAutofit fontScale="77500" lnSpcReduction="20000"/>
          </a:bodyPr>
          <a:lstStyle/>
          <a:p>
            <a:r>
              <a:rPr lang="nl-BE" dirty="0"/>
              <a:t>Wat vonden jullie van deze oefening ?</a:t>
            </a:r>
          </a:p>
          <a:p>
            <a:r>
              <a:rPr lang="nl-BE" dirty="0"/>
              <a:t>Waren er opvallende overeenkomsten tussen de groepen ? </a:t>
            </a:r>
          </a:p>
          <a:p>
            <a:pPr lvl="1"/>
            <a:r>
              <a:rPr lang="nl-BE" dirty="0"/>
              <a:t>Welke ?</a:t>
            </a:r>
          </a:p>
          <a:p>
            <a:pPr lvl="1"/>
            <a:r>
              <a:rPr lang="nl-BE" dirty="0"/>
              <a:t>En hoe komt dat ?</a:t>
            </a:r>
          </a:p>
          <a:p>
            <a:r>
              <a:rPr lang="nl-BE" dirty="0"/>
              <a:t>Waren er grote verschillen tussen de groepen ?</a:t>
            </a:r>
          </a:p>
          <a:p>
            <a:pPr lvl="1"/>
            <a:r>
              <a:rPr lang="nl-BE" dirty="0"/>
              <a:t>Welke ?</a:t>
            </a:r>
          </a:p>
          <a:p>
            <a:pPr lvl="1"/>
            <a:r>
              <a:rPr lang="nl-BE" dirty="0"/>
              <a:t>En hoe komt dat ?</a:t>
            </a:r>
          </a:p>
          <a:p>
            <a:r>
              <a:rPr lang="nl-BE" dirty="0"/>
              <a:t>Waren er dromen die niet door de beugel konden volgens jullie (principiële bezwaren) ?</a:t>
            </a:r>
          </a:p>
          <a:p>
            <a:pPr lvl="1"/>
            <a:r>
              <a:rPr lang="nl-BE" dirty="0"/>
              <a:t>Welke en waarom ?</a:t>
            </a:r>
          </a:p>
          <a:p>
            <a:r>
              <a:rPr lang="nl-BE" dirty="0"/>
              <a:t>Zijn er dromen bij die jou doen nadenken over jouw eigen rol ? En hoe voel je je daarbij ?</a:t>
            </a:r>
          </a:p>
        </p:txBody>
      </p:sp>
      <p:sp>
        <p:nvSpPr>
          <p:cNvPr id="4" name="Slide Number Placeholder 3"/>
          <p:cNvSpPr>
            <a:spLocks noGrp="1"/>
          </p:cNvSpPr>
          <p:nvPr>
            <p:ph type="sldNum" sz="quarter" idx="4"/>
          </p:nvPr>
        </p:nvSpPr>
        <p:spPr/>
        <p:txBody>
          <a:bodyPr/>
          <a:lstStyle/>
          <a:p>
            <a:pPr>
              <a:defRPr/>
            </a:pPr>
            <a:fld id="{9331019C-3939-5F43-B75D-CFD4E736BA37}" type="slidenum">
              <a:rPr lang="nl-NL" smtClean="0"/>
              <a:pPr>
                <a:defRPr/>
              </a:pPr>
              <a:t>5</a:t>
            </a:fld>
            <a:endParaRPr lang="nl-NL"/>
          </a:p>
        </p:txBody>
      </p:sp>
    </p:spTree>
    <p:extLst>
      <p:ext uri="{BB962C8B-B14F-4D97-AF65-F5344CB8AC3E}">
        <p14:creationId xmlns:p14="http://schemas.microsoft.com/office/powerpoint/2010/main" val="6606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S sjabloon voorstel">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4AD7A2E897D489FC8FF57B96AD1FD" ma:contentTypeVersion="0" ma:contentTypeDescription="Een nieuw document maken." ma:contentTypeScope="" ma:versionID="7bd7bcc4fc0f4736feb7845b06968588">
  <xsd:schema xmlns:xsd="http://www.w3.org/2001/XMLSchema" xmlns:xs="http://www.w3.org/2001/XMLSchema" xmlns:p="http://schemas.microsoft.com/office/2006/metadata/properties" targetNamespace="http://schemas.microsoft.com/office/2006/metadata/properties" ma:root="true" ma:fieldsID="6b12998bc2ce300a5832a6bc535a047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BD3EEE-FDB5-4851-A074-C4B0D528B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2ACDAEE-09D9-464D-A1C8-DAE91F65CC7B}">
  <ds:schemaRefs>
    <ds:schemaRef ds:uri="http://schemas.microsoft.com/sharepoint/v3/contenttype/forms"/>
  </ds:schemaRefs>
</ds:datastoreItem>
</file>

<file path=customXml/itemProps3.xml><?xml version="1.0" encoding="utf-8"?>
<ds:datastoreItem xmlns:ds="http://schemas.openxmlformats.org/officeDocument/2006/customXml" ds:itemID="{5F792FBF-0661-498A-A28A-690A9008605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FS sjabloon voorstel.potx</Template>
  <TotalTime>9298</TotalTime>
  <Words>337</Words>
  <Application>Microsoft Office PowerPoint</Application>
  <PresentationFormat>On-screen Show (4:3)</PresentationFormat>
  <Paragraphs>36</Paragraphs>
  <Slides>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Chalkduster</vt:lpstr>
      <vt:lpstr>Helvetica Neue</vt:lpstr>
      <vt:lpstr>Helvetica Neue Bold Condensed</vt:lpstr>
      <vt:lpstr>Helvetica Neue Light</vt:lpstr>
      <vt:lpstr>FS sjabloon voorstel</vt:lpstr>
      <vt:lpstr>Workshop – dromen delen</vt:lpstr>
      <vt:lpstr>Dromen …</vt:lpstr>
      <vt:lpstr>Enkele thema’s die zij in beeld willen brengen ...</vt:lpstr>
      <vt:lpstr>Opdracht – dromen</vt:lpstr>
      <vt:lpstr>En ?</vt:lpstr>
    </vt:vector>
  </TitlesOfParts>
  <Company>Prevent vzw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GO4GOLD</dc:title>
  <dc:creator>Lieven Eeckelaert</dc:creator>
  <cp:lastModifiedBy>Tim Van Daele</cp:lastModifiedBy>
  <cp:revision>571</cp:revision>
  <cp:lastPrinted>2016-04-16T20:05:05Z</cp:lastPrinted>
  <dcterms:created xsi:type="dcterms:W3CDTF">2014-09-02T20:49:16Z</dcterms:created>
  <dcterms:modified xsi:type="dcterms:W3CDTF">2017-03-12T08:38:06Z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0x010100E4B4AD7A2E897D489FC8FF57B96AD1FD</vt:lpwstr>
  </property>
</Properties>
</file>